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8D7F7-A8DD-48F2-B7E6-A6EAADDDAE3F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5229B-3A4B-472F-B511-B7F975A2F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5229B-3A4B-472F-B511-B7F975A2F26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3F1B-82A7-4FD1-AC61-AA8BFA45CEE3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1B9B671-15C7-4E33-9BAA-A1D2521523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3F1B-82A7-4FD1-AC61-AA8BFA45CEE3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B671-15C7-4E33-9BAA-A1D2521523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3F1B-82A7-4FD1-AC61-AA8BFA45CEE3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B671-15C7-4E33-9BAA-A1D2521523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3F1B-82A7-4FD1-AC61-AA8BFA45CEE3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B671-15C7-4E33-9BAA-A1D2521523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3F1B-82A7-4FD1-AC61-AA8BFA45CEE3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1B9B671-15C7-4E33-9BAA-A1D2521523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3F1B-82A7-4FD1-AC61-AA8BFA45CEE3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B671-15C7-4E33-9BAA-A1D2521523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3F1B-82A7-4FD1-AC61-AA8BFA45CEE3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B671-15C7-4E33-9BAA-A1D2521523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3F1B-82A7-4FD1-AC61-AA8BFA45CEE3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B671-15C7-4E33-9BAA-A1D2521523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3F1B-82A7-4FD1-AC61-AA8BFA45CEE3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B671-15C7-4E33-9BAA-A1D2521523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3F1B-82A7-4FD1-AC61-AA8BFA45CEE3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9B671-15C7-4E33-9BAA-A1D2521523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3F1B-82A7-4FD1-AC61-AA8BFA45CEE3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1B9B671-15C7-4E33-9BAA-A1D2521523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8063F1B-82A7-4FD1-AC61-AA8BFA45CEE3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1B9B671-15C7-4E33-9BAA-A1D2521523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2" y="3886200"/>
            <a:ext cx="2914648" cy="190025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оспитатель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ошкольной группы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МКОУ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Синегубовской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ООШ»</a:t>
            </a:r>
          </a:p>
          <a:p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Дежичева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О. В.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Проект на тему:                       «Летние развлечения в ДОУ»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929066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0826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В стране </a:t>
            </a:r>
            <a:r>
              <a:rPr lang="ru-RU" dirty="0" smtClean="0">
                <a:solidFill>
                  <a:srgbClr val="FF0000"/>
                </a:solidFill>
              </a:rPr>
              <a:t>правил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дорожного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00B050"/>
                </a:solidFill>
              </a:rPr>
              <a:t>движения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http://ped-kopilka.ru/upload/blogs2/2016/12/45864_b26ad66eb83ce461ba0cd715e0b7a327.jp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207645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7158" y="2828836"/>
            <a:ext cx="2714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Знает каждый из детей,</a:t>
            </a:r>
            <a:br>
              <a:rPr lang="ru-RU" dirty="0" smtClean="0"/>
            </a:br>
            <a:r>
              <a:rPr lang="ru-RU" dirty="0" smtClean="0"/>
              <a:t>Нету правила мудрей:</a:t>
            </a:r>
            <a:br>
              <a:rPr lang="ru-RU" dirty="0" smtClean="0"/>
            </a:br>
            <a:r>
              <a:rPr lang="ru-RU" dirty="0" smtClean="0"/>
              <a:t>«Правила дорожные</a:t>
            </a:r>
            <a:br>
              <a:rPr lang="ru-RU" dirty="0" smtClean="0"/>
            </a:br>
            <a:r>
              <a:rPr lang="ru-RU" dirty="0" smtClean="0"/>
              <a:t>Соблюдать положено!»</a:t>
            </a:r>
            <a:endParaRPr lang="ru-RU" dirty="0"/>
          </a:p>
        </p:txBody>
      </p:sp>
      <p:pic>
        <p:nvPicPr>
          <p:cNvPr id="6" name="Рисунок 5" descr="F:\DCIM\109_PANA\P10909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214818"/>
            <a:ext cx="288132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DCIM\109_PANA\P10909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428736"/>
            <a:ext cx="278608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CIM\110_PANA\P11000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428736"/>
            <a:ext cx="242887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DCIM\110_PANA\P11000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214818"/>
            <a:ext cx="3571900" cy="218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развлечения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E:\DCIM\100JLCAM\DSCF01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558" y="1554383"/>
            <a:ext cx="2457450" cy="216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DCIM\100JLCAM\DSCF01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000108"/>
            <a:ext cx="335758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DCIM\109_PANA\P109096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428736"/>
            <a:ext cx="23574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09_PANA\P10909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00438"/>
            <a:ext cx="250033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DCIM\109_PANA\P109096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3500438"/>
            <a:ext cx="206216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CIM\109_PANA\P109097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3500438"/>
            <a:ext cx="200026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DCIM\109_PANA\P109098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3571876"/>
            <a:ext cx="1704975" cy="2775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DCIM\109_PANA\P10909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264320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DCIM\109_PANA\P10909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57166"/>
            <a:ext cx="292895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DCIM\109_PANA\P10909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57166"/>
            <a:ext cx="285752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DCIM\109_PANA\P109097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214686"/>
            <a:ext cx="221457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09_PANA\P109098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3000372"/>
            <a:ext cx="221457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DCIM\109_PANA\P109099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3000372"/>
            <a:ext cx="3109919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Природа и дети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F:\DCIM\109_PANA\P10909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25003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DCIM\109_PANA\P10909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357298"/>
            <a:ext cx="264320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DCIM\110_PANA\P11000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000504"/>
            <a:ext cx="307183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10_PANA\P11000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000504"/>
            <a:ext cx="2381250" cy="238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DCIM\110_PANA\P11000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071942"/>
            <a:ext cx="2571768" cy="227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CIM\110_PANA\P11000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1357298"/>
            <a:ext cx="2805119" cy="243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Наши игры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F:\DCIM\110_PANA\P11000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271464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DCIM\110_PANA\P1100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357298"/>
            <a:ext cx="2424122" cy="24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DCIM\110_PANA\P11000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428736"/>
            <a:ext cx="252889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10_PANA\P11000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9" y="4000504"/>
            <a:ext cx="214314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DCIM\110_PANA\P11000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000504"/>
            <a:ext cx="250033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CIM\110_PANA\P110004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929066"/>
            <a:ext cx="165735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DCIM\110_PANA\P110004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4071942"/>
            <a:ext cx="214314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ºÐ°ÑÑÐ¸Ð½ÐºÐ¸ Ð¿ÑÐ¾ Ð¿Ð¾Ð¶Ð°ÑÐ½ÑÑ Ð±ÐµÐ·Ð¾Ð¿Ð°ÑÐ½Ð¾ÑÑÑ Ð´Ð»Ñ Ð´ÐµÑÐµÐ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8058176" cy="2143140"/>
          </a:xfrm>
          <a:prstGeom prst="rect">
            <a:avLst/>
          </a:prstGeom>
          <a:noFill/>
        </p:spPr>
      </p:pic>
      <p:pic>
        <p:nvPicPr>
          <p:cNvPr id="3" name="Рисунок 2" descr="ÐÐ°ÑÑÐ¸Ð½ÐºÐ¸ Ð¿Ð¾ Ð·Ð°Ð¿ÑÐ¾ÑÑ ÐºÐ°ÑÑÐ¸Ð½ÐºÐ¸ Ð¿ÑÐ¾ Ð¿Ð¾Ð¶Ð°ÑÐ½ÑÑ Ð±ÐµÐ·Ð¾Ð¿Ð°ÑÐ½Ð¾ÑÑÑ Ð´Ð»Ñ Ð´ÐµÑÐµÐ¹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714620"/>
            <a:ext cx="250033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ÐÐ¾ÑÐ¾Ð¶ÐµÐµ Ð¸Ð·Ð¾Ð±ÑÐ°Ð¶ÐµÐ½Ð¸Ðµ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786322"/>
            <a:ext cx="2571768" cy="178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ÐÐ¾ÑÐ¾Ð¶ÐµÐµ Ð¸Ð·Ð¾Ð±ÑÐ°Ð¶ÐµÐ½Ð¸Ðµ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571744"/>
            <a:ext cx="2414594" cy="184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Ð¾ÑÐ¾Ð¶ÐµÐµ Ð¸Ð·Ð¾Ð±ÑÐ°Ð¶ÐµÐ½Ð¸Ðµ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2" y="4572008"/>
            <a:ext cx="250033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ºÐ°ÑÑÐ¸Ð½ÐºÐ¸ Ð¿ÑÐ¾ Ð¿Ð¾Ð¶Ð°ÑÐ½ÑÑ Ð±ÐµÐ·Ð¾Ð¿Ð°ÑÐ½Ð¾ÑÑÑ Ð´Ð»Ñ Ð´ÐµÑÐµÐ¹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2571744"/>
            <a:ext cx="2819400" cy="203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29697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Тематический досуг по правилам пожарной безопасности « В гостях у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бабушки-лесовихи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F:\DCIM\110_PANA\P1100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DCIM\110_PANA\P11000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857364"/>
            <a:ext cx="257176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DCIM\110_PANA\P1100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857364"/>
            <a:ext cx="292895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10_PANA\P11000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214818"/>
            <a:ext cx="3929090" cy="220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DCIM\110_PANA\P11000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286256"/>
            <a:ext cx="3571900" cy="214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214282" y="648636"/>
            <a:ext cx="30718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же весело нам летом,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небо только посмотри-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там сияют разным цветом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мыльной пены пузыри!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F:\DCIM\110_PANA\P11000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285992"/>
            <a:ext cx="3143272" cy="315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DCIM\110_PANA\P11000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214290"/>
            <a:ext cx="2686063" cy="240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10_PANA\P11000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785794"/>
            <a:ext cx="2286016" cy="264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Ð°ÑÑÐ¸Ð½ÐºÐ¸ Ð¿Ð¾ Ð·Ð°Ð¿ÑÐ¾ÑÑ ÐºÐ°ÑÑÐ¸Ð½ÐºÐ¸ Ð¼ÑÐ»ÑÐ½ÑÐµ Ð¿ÑÐ·ÑÑÐ¸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429132"/>
            <a:ext cx="2857520" cy="209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 rot="10800000" flipV="1">
            <a:off x="4214810" y="2843914"/>
            <a:ext cx="257176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красивы – посмотри! –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Мыльные пузыри.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Стайкой по ветру летят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на солнышке блестят.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Взяли краски у зари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Эти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чудо-пузыри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ÐÐ¾ÑÐ¾Ð¶ÐµÐµ Ð¸Ð·Ð¾Ð±ÑÐ°Ð¶ÐµÐ½Ð¸Ðµ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2" y="4214818"/>
            <a:ext cx="9906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ÐÐ¾ÑÐ¾Ð¶ÐµÐµ Ð¸Ð·Ð¾Ð±ÑÐ°Ð¶ÐµÐ½Ð¸Ðµ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5857892"/>
            <a:ext cx="561972" cy="77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ÐÐ¾ÑÐ¾Ð¶ÐµÐµ Ð¸Ð·Ð¾Ð±ÑÐ°Ð¶ÐµÐ½Ð¸Ðµ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68" y="3571876"/>
            <a:ext cx="561972" cy="77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ÐÐ¾ÑÐ¾Ð¶ÐµÐµ Ð¸Ð·Ð¾Ð±ÑÐ°Ð¶ÐµÐ½Ð¸Ðµ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3174" y="5643578"/>
            <a:ext cx="561972" cy="91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ÐÐ¾ÑÐ¾Ð¶ÐµÐµ Ð¸Ð·Ð¾Ð±ÑÐ°Ð¶ÐµÐ½Ð¸Ðµ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42" y="214291"/>
            <a:ext cx="56197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ÐÐ¾ÑÐ¾Ð¶ÐµÐµ Ð¸Ð·Ð¾Ð±ÑÐ°Ð¶ÐµÐ½Ð¸Ðµ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5786454"/>
            <a:ext cx="561972" cy="84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ÐÐ¾ÑÐ¾Ð¶ÐµÐµ Ð¸Ð·Ð¾Ð±ÑÐ°Ð¶ÐµÐ½Ð¸Ðµ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357166"/>
            <a:ext cx="561972" cy="91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ÐÐ¾ÑÐ¾Ð¶ÐµÐµ Ð¸Ð·Ð¾Ð±ÑÐ°Ð¶ÐµÐ½Ð¸Ðµ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214290"/>
            <a:ext cx="561972" cy="7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ÐÐ¾ÑÐ¾Ð¶ÐµÐµ Ð¸Ð·Ð¾Ð±ÑÐ°Ð¶ÐµÐ½Ð¸Ðµ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4612" y="5643578"/>
            <a:ext cx="561972" cy="84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ÐÐ¾ÑÐ¾Ð¶ÐµÐµ Ð¸Ð·Ð¾Ð±ÑÐ°Ð¶ÐµÐ½Ð¸Ðµ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43900" y="214290"/>
            <a:ext cx="561972" cy="62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volna.org/wp-content/uploads/2014/11/22_iiunia__dien_pamiati_i_skorbi0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36433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volna.org/wp-content/uploads/2014/11/22_iiunia__dien_pamiati_i_skorbi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14290"/>
            <a:ext cx="4214842" cy="2857520"/>
          </a:xfrm>
          <a:prstGeom prst="rect">
            <a:avLst/>
          </a:prstGeom>
          <a:noFill/>
        </p:spPr>
      </p:pic>
      <p:pic>
        <p:nvPicPr>
          <p:cNvPr id="1028" name="Picture 4" descr="http://volna.org/wp-content/uploads/2014/11/22_iiunia__dien_pamiati_i_skorbi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071810"/>
            <a:ext cx="4762500" cy="356235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57818" y="3214686"/>
            <a:ext cx="350046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Тот самый длинный день в году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его безоблачной погодой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Нам выдал общую беду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всех, на все четыре года.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Она такой вдавила след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стольких наземь положила,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двадцать лет и тридцать лет Живым не верится, что живы.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Ð°ÑÑÐ¸Ð½ÐºÐ¸ Ð¿Ð¾ Ð·Ð°Ð¿ÑÐ¾ÑÑ ÑÑÐ¸ÑÐ¾ÑÐ²Ð¾ÑÐµÐ½Ð¸Ðµ Ð¾ ÑÐ¾Ð¼ ÐºÐ°Ðº Ð¼Ñ Ð¿Ð¾Ð¼Ð½Ð¸Ð¼ Ð¸ Ð³Ð¾ÑÐ´Ð¸Ð¼ÑÑ Ð³ÐµÑÐ¾ÑÐ¼Ð¸ Ð²Ð¾Ð¹Ð½Ñ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42968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ÑÐ¸ÑÐ¾ÑÐ²Ð¾ÑÐµÐ½Ð¸Ðµ Ð¿ÑÐ¾ Ð»ÐµÑÐ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143932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>МЫ ПОМНИМ,МЫ ГОРДИМСЯ</a:t>
            </a:r>
            <a:r>
              <a:rPr lang="ru-RU" dirty="0" smtClean="0">
                <a:solidFill>
                  <a:schemeClr val="accent2"/>
                </a:solidFill>
              </a:rPr>
              <a:t>.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3" name="Рисунок 2" descr="C:\Users\user\Desktop\фото\P11000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257176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фото\P11000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428736"/>
            <a:ext cx="285750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DCIM\110_PANA\P11000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71942"/>
            <a:ext cx="2500330" cy="248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10_PANA\P11000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214818"/>
            <a:ext cx="271464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DCIM\110_PANA\P110005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4214818"/>
            <a:ext cx="2786082" cy="2308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Ð°ÑÑÐ¸Ð½ÐºÐ¸ Ð¿Ð¾ Ð·Ð°Ð¿ÑÐ¾ÑÑ ÑÑÐ¸ÑÐ¾ÑÐ²Ð¾ÑÐµÐ½Ð¸Ðµ Ð¾ ÑÐ¾Ð¼ ÐºÐ°Ðº Ð¼Ñ Ð¿Ð¾Ð¼Ð½Ð¸Ð¼ Ð¸ Ð³Ð¾ÑÐ´Ð¸Ð¼ÑÑ Ð³ÐµÑÐ¾ÑÐ¼Ð¸ Ð²Ð¾Ð¹Ð½Ñ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2000240"/>
            <a:ext cx="200977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DCIM\110_PANA\P110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214810" cy="3500438"/>
          </a:xfrm>
          <a:prstGeom prst="rect">
            <a:avLst/>
          </a:prstGeom>
          <a:noFill/>
        </p:spPr>
      </p:pic>
      <p:pic>
        <p:nvPicPr>
          <p:cNvPr id="3" name="Рисунок 2" descr="F:\DCIM\110_PANA\P11000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496"/>
            <a:ext cx="414340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ÐÐ¾ÑÐ¾Ð¶ÐµÐµ Ð¸Ð·Ð¾Ð±ÑÐ°Ð¶ÐµÐ½Ð¸Ðµ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785794"/>
            <a:ext cx="23145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071942"/>
            <a:ext cx="2928958" cy="22383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23685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dirty="0" smtClean="0">
                <a:solidFill>
                  <a:srgbClr val="7030A0"/>
                </a:solidFill>
              </a:rPr>
              <a:t>Театр в детском саду – возможность развития творческих способностей и инициативности у детей дошкольного возраста</a:t>
            </a:r>
            <a:r>
              <a:rPr lang="ru-RU" dirty="0" smtClean="0"/>
              <a:t>. 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786058"/>
            <a:ext cx="81439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ВОЗМОЖНОСТИ ТЕАТРАЛИЗОВАННОЙ ДЕЯТЕЛЬНОСТИ ДЛЯ РАЗВИТИЯ ДЕТСКОГО ТВОРЧЕСТВА И ИНИЦИАТИВЫ: дает возможность выразить индивидуальность, показать личностные качества. помогает застенчивым и малоактивным детям преодолеть свои волнения, страх; способствует самовыражению и самореализации детей; развивает коммуникативные качества; учит детей замечать в окружающем мире интересные идеи, воплощать их, создавать художественный образ персонажа, развивает у детей творческое воображение, ассоциативное мышление, умение видеть необычное в обычном; дает возможность выразить свою индивидуальность, показать личностные качества; помогает сформировать у ребенка правильную модель поведения в современном мире.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ÐÐ°ÑÑÐ¸Ð½ÐºÐ¸ Ð¿Ð¾ Ð·Ð°Ð¿ÑÐ¾ÑÑ ÐºÐ°ÑÑÐ¸Ð½ÐºÐ¸ ÑÐµÐ°ÑÑÐ°Ð»ÑÐ½ÑÑ Ð¼Ð°ÑÐ¾Ðº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2462" y="5357826"/>
            <a:ext cx="881061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ÐÐ°ÑÑÐ¸Ð½ÐºÐ¸ Ð¿Ð¾ Ð·Ð°Ð¿ÑÐ¾ÑÑ ÐºÐ°ÑÑÐ¸Ð½ÐºÐ¸ ÑÐµÐ°ÑÑÐ°Ð»ÑÐ½ÑÑ Ð¼Ð°ÑÐ¾Ðº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72" y="214290"/>
            <a:ext cx="881061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Пальчиковый и кукольный театр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F:\DCIM\110_PANA\P11000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271464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DCIM\110_PANA\P11000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500174"/>
            <a:ext cx="264320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DCIM\110_PANA\P11000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643050"/>
            <a:ext cx="264320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10_PANA\P110007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429132"/>
            <a:ext cx="2481265" cy="204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DCIM\110_PANA\P110007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357694"/>
            <a:ext cx="2571768" cy="212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CIM\110_PANA\P110007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4357694"/>
            <a:ext cx="2786082" cy="211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Театр с масками.(</a:t>
            </a:r>
            <a:r>
              <a:rPr lang="ru-RU" sz="3100" dirty="0" smtClean="0">
                <a:solidFill>
                  <a:srgbClr val="7030A0"/>
                </a:solidFill>
              </a:rPr>
              <a:t>сказка «Три  медведя»)</a:t>
            </a:r>
            <a:endParaRPr lang="ru-RU" sz="3100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F:\DCIM\110_PANA\P11000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171451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DCIM\110_PANA\P11000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500174"/>
            <a:ext cx="2105025" cy="213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DCIM\110_PANA\P11000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00174"/>
            <a:ext cx="200026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10_PANA\P110008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714488"/>
            <a:ext cx="20002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DCIM\110_PANA\P110008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500570"/>
            <a:ext cx="23574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CIM\110_PANA\P110008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4143380"/>
            <a:ext cx="171451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DCIM\110_PANA\P110008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1" y="4500570"/>
            <a:ext cx="2143140" cy="210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DCIM\110_PANA\P110008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16" y="4429132"/>
            <a:ext cx="2105028" cy="204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Художественно- эстетическое развитие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F:\DCIM\110_PANA\P11000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4467225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000628" y="2071678"/>
            <a:ext cx="39290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Мы лепили, рисовали,</a:t>
            </a:r>
          </a:p>
          <a:p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Клеили и вырезали.</a:t>
            </a:r>
          </a:p>
          <a:p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Песни пели, танцевали</a:t>
            </a:r>
          </a:p>
          <a:p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Веселились и играли.</a:t>
            </a:r>
            <a:endParaRPr lang="ru-RU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:\DCIM\110_PANA\P11000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4643446"/>
            <a:ext cx="1657350" cy="192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о\P109089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643314"/>
            <a:ext cx="1619250" cy="190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</a:rPr>
              <a:t>Для </a:t>
            </a:r>
            <a:r>
              <a:rPr lang="ru-RU" b="1" dirty="0" err="1" smtClean="0">
                <a:solidFill>
                  <a:srgbClr val="00B0F0"/>
                </a:solidFill>
              </a:rPr>
              <a:t>вас,родители</a:t>
            </a:r>
            <a:r>
              <a:rPr lang="ru-RU" b="1" dirty="0" smtClean="0">
                <a:solidFill>
                  <a:srgbClr val="00B0F0"/>
                </a:solidFill>
              </a:rPr>
              <a:t>.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3" name="Рисунок 2" descr="F:\DCIM\110_PANA\P11000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800105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¡Ð¿Ð°ÑÐ¸Ð±Ð¾ ÐÐ° Ð²Ð½Ð¸Ð¼Ð°Ð½Ð¸Ñ Ð»ÐµÑÐ½Ð¸Ð¹ Ð¿ÐµÐ¹Ð·Ð°Ð¶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501122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 Информационная карта проекта 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943880" cy="4572000"/>
          </a:xfrm>
        </p:spPr>
        <p:txBody>
          <a:bodyPr/>
          <a:lstStyle/>
          <a:p>
            <a:r>
              <a:rPr lang="ru-RU" dirty="0" smtClean="0"/>
              <a:t> </a:t>
            </a:r>
            <a:r>
              <a:rPr lang="ru-RU" b="1" dirty="0" smtClean="0"/>
              <a:t>Проект: </a:t>
            </a:r>
            <a:r>
              <a:rPr lang="ru-RU" dirty="0" smtClean="0"/>
              <a:t>« Летние развлечения в детском саду» </a:t>
            </a:r>
            <a:r>
              <a:rPr lang="ru-RU" b="1" dirty="0" smtClean="0"/>
              <a:t>Продолжительность</a:t>
            </a:r>
            <a:r>
              <a:rPr lang="ru-RU" dirty="0" smtClean="0"/>
              <a:t>: 1месяц </a:t>
            </a:r>
          </a:p>
          <a:p>
            <a:r>
              <a:rPr lang="ru-RU" b="1" dirty="0" smtClean="0"/>
              <a:t>Тип проекта</a:t>
            </a:r>
            <a:r>
              <a:rPr lang="ru-RU" dirty="0" smtClean="0"/>
              <a:t>: познавательно- творческий </a:t>
            </a:r>
            <a:r>
              <a:rPr lang="ru-RU" b="1" dirty="0" smtClean="0"/>
              <a:t>Участники: </a:t>
            </a:r>
            <a:r>
              <a:rPr lang="ru-RU" dirty="0" smtClean="0"/>
              <a:t>дети  разновозрастной группы, родители воспитанников, воспитатель.</a:t>
            </a:r>
          </a:p>
          <a:p>
            <a:r>
              <a:rPr lang="ru-RU" b="1" dirty="0" smtClean="0"/>
              <a:t>Проблема: </a:t>
            </a:r>
            <a:r>
              <a:rPr lang="ru-RU" dirty="0" smtClean="0"/>
              <a:t> Помочь детям понять и осознать, что лето это не только солнце, а это ещё отдых, игры, праздники. </a:t>
            </a:r>
            <a:endParaRPr lang="ru-RU" dirty="0"/>
          </a:p>
        </p:txBody>
      </p:sp>
      <p:pic>
        <p:nvPicPr>
          <p:cNvPr id="4" name="Рисунок 3" descr="ÐÐ°ÑÑÐ¸Ð½ÐºÐ¸ Ð¿Ð¾ Ð·Ð°Ð¿ÑÐ¾ÑÑ ÐºÐ°ÑÑÐ¸Ð½ÐºÐ¸ Ð¿ÑÐ¾ Ð»ÐµÑÐ¾ Ð´Ð»Ñ Ð´ÐµÑÑÐºÐ¾Ð³Ð¾ ÑÐ°Ð´Ð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14915">
            <a:off x="473674" y="4963344"/>
            <a:ext cx="1388688" cy="144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ÐÐ°ÑÑÐ¸Ð½ÐºÐ¸ Ð¿Ð¾ Ð·Ð°Ð¿ÑÐ¾ÑÑ ÐºÐ°ÑÑÐ¸Ð½ÐºÐ¸ Ð¿ÑÐ¾ Ð»ÐµÑÐ¾ Ð´Ð»Ñ Ð´ÐµÑÑÐºÐ¾Ð³Ð¾ ÑÐ°Ð´Ð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4288">
            <a:off x="6352888" y="4500883"/>
            <a:ext cx="2305053" cy="196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Ð¾ÑÐ¾Ð¶ÐµÐµ Ð¸Ð·Ð¾Ð±ÑÐ°Ð¶ÐµÐ½Ð¸Ðµ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4572008"/>
            <a:ext cx="2643206" cy="195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00042"/>
            <a:ext cx="7929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Цель</a:t>
            </a:r>
            <a:r>
              <a:rPr lang="ru-RU" b="1" dirty="0" smtClean="0">
                <a:solidFill>
                  <a:srgbClr val="FF0000"/>
                </a:solidFill>
              </a:rPr>
              <a:t>: повысить уровень профессиональной компетенции воспитателя по вопросам организации разных видов игр, развлечений, правил безопасности, конкурсов в летний период.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428736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Задачи: </a:t>
            </a:r>
            <a:r>
              <a:rPr lang="ru-RU" b="1" dirty="0" smtClean="0">
                <a:solidFill>
                  <a:srgbClr val="0070C0"/>
                </a:solidFill>
              </a:rPr>
              <a:t>увеличение времени нахождения детей на свежем воздухе в летний период даст возможность для формирования здорового образа жизни, повышения двигательной активности, а также для обогащения знаний, активизации мыслительных процессов у детей – дошкольников.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786059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Организация досуга для детей, выделить умения и знания детей в различных видах развития, проявления таланта 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3357562"/>
            <a:ext cx="69294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Ожидаемый результат:</a:t>
            </a:r>
            <a:endParaRPr lang="ru-RU" dirty="0" smtClean="0"/>
          </a:p>
          <a:p>
            <a:r>
              <a:rPr lang="ru-RU" b="1" dirty="0" smtClean="0">
                <a:solidFill>
                  <a:srgbClr val="7030A0"/>
                </a:solidFill>
              </a:rPr>
              <a:t>Укрепление физического и психического здоровья детей.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Повышение сопротивляемости детского организма к различным видам заболеваний.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Обогащение воспитанников новыми знаниями, яркими впечатлениями.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Повышение своей профессиональной компетенции в области организации летнего отдыха детей.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Повышение компетентности родителей в вопросах организации летнего отдыха детей.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3978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Праздники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C:\Users\user\Desktop\фото\P10909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214422"/>
            <a:ext cx="350046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Ð¾ÑÐ¾Ð¶ÐµÐµ Ð¸Ð·Ð¾Ð±ÑÐ°Ð¶ÐµÐ½Ð¸Ðµ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285860"/>
            <a:ext cx="364333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\P10909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DCIM\100JLCAM\DSCF01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28604"/>
            <a:ext cx="342902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фото\P10909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857496"/>
            <a:ext cx="385765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фото\P10909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286124"/>
            <a:ext cx="37147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DCIM\109_PANA\P10909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278608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фото\P10909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9524" y="571481"/>
            <a:ext cx="3467119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фото\P10909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429000"/>
            <a:ext cx="3357586" cy="295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\P10909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786190"/>
            <a:ext cx="350046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\P10909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357190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фото\P10909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642918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фото\P10909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571876"/>
            <a:ext cx="335758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020260" y="3500438"/>
            <a:ext cx="3123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 Сказка о рыбаке и рыбке»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5643570" y="4183383"/>
            <a:ext cx="3071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(Инсценировка сказки)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9_PANA\P1090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357562"/>
            <a:ext cx="4000528" cy="2714644"/>
          </a:xfrm>
          <a:prstGeom prst="rect">
            <a:avLst/>
          </a:prstGeom>
          <a:noFill/>
        </p:spPr>
      </p:pic>
      <p:pic>
        <p:nvPicPr>
          <p:cNvPr id="3" name="Рисунок 2" descr="E:\DCIM\100JLCAM\DSCF01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57166"/>
            <a:ext cx="407196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ÐÐ°ÑÑÐ¸Ð½ÐºÐ¸ Ð¿Ð¾ Ð·Ð°Ð¿ÑÐ¾ÑÑ ÑÐ¾ÑÐ¾ Ð° Ñ Ð¿ÑÑÐºÐ¸Ð½Ð° Ð² Ð´ÐµÑÑÑÐ²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642918"/>
            <a:ext cx="1685925" cy="2047876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428596" y="3214686"/>
            <a:ext cx="421484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Пушкин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чудо.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прелесть без конца.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нашей жизни вечно будут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Этих сказок голоса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Сколько сказок у поэта?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Их немного и немало.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все Пушкинские – наше вечное начало.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1128</TotalTime>
  <Words>372</Words>
  <Application>Microsoft Office PowerPoint</Application>
  <PresentationFormat>Экран (4:3)</PresentationFormat>
  <Paragraphs>57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Справедливость</vt:lpstr>
      <vt:lpstr>Проект на тему:                       «Летние развлечения в ДОУ»</vt:lpstr>
      <vt:lpstr>Слайд 2</vt:lpstr>
      <vt:lpstr> Информационная карта проекта </vt:lpstr>
      <vt:lpstr>Слайд 4</vt:lpstr>
      <vt:lpstr>Праздники</vt:lpstr>
      <vt:lpstr>Слайд 6</vt:lpstr>
      <vt:lpstr>Слайд 7</vt:lpstr>
      <vt:lpstr>Слайд 8</vt:lpstr>
      <vt:lpstr>Слайд 9</vt:lpstr>
      <vt:lpstr>В стране правил дорожного движения.</vt:lpstr>
      <vt:lpstr>Наши развлечения</vt:lpstr>
      <vt:lpstr>Слайд 12</vt:lpstr>
      <vt:lpstr>Природа и дети</vt:lpstr>
      <vt:lpstr>Наши игры</vt:lpstr>
      <vt:lpstr>Слайд 15</vt:lpstr>
      <vt:lpstr>Тематический досуг по правилам пожарной безопасности « В гостях у бабушки-лесовихи»</vt:lpstr>
      <vt:lpstr>Слайд 17</vt:lpstr>
      <vt:lpstr>Слайд 18</vt:lpstr>
      <vt:lpstr>Слайд 19</vt:lpstr>
      <vt:lpstr>МЫ ПОМНИМ,МЫ ГОРДИМСЯ.</vt:lpstr>
      <vt:lpstr>Слайд 21</vt:lpstr>
      <vt:lpstr> Театр в детском саду – возможность развития творческих способностей и инициативности у детей дошкольного возраста. </vt:lpstr>
      <vt:lpstr>Пальчиковый и кукольный театр</vt:lpstr>
      <vt:lpstr>Театр с масками.(сказка «Три  медведя»)</vt:lpstr>
      <vt:lpstr>Художественно- эстетическое развитие</vt:lpstr>
      <vt:lpstr>Для вас,родители.</vt:lpstr>
      <vt:lpstr>Слайд 27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на тему:                «Летние развлечения в ДОУ»</dc:title>
  <dc:creator>user</dc:creator>
  <cp:lastModifiedBy>user</cp:lastModifiedBy>
  <cp:revision>103</cp:revision>
  <dcterms:created xsi:type="dcterms:W3CDTF">2018-06-06T11:32:17Z</dcterms:created>
  <dcterms:modified xsi:type="dcterms:W3CDTF">2018-06-27T11:50:21Z</dcterms:modified>
</cp:coreProperties>
</file>